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99FFCC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0"/>
            <a:ext cx="8001000" cy="3124200"/>
          </a:xfrm>
          <a:prstGeom prst="rect">
            <a:avLst/>
          </a:prstGeom>
          <a:solidFill>
            <a:srgbClr val="FF66CC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199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CAS4UI2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810903"/>
            <a:ext cx="7965942" cy="3894697"/>
          </a:xfrm>
          <a:prstGeom prst="rect">
            <a:avLst/>
          </a:prstGeom>
          <a:ln w="28575"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371600"/>
            <a:ext cx="6858000" cy="2862322"/>
          </a:xfrm>
          <a:prstGeom prst="rect">
            <a:avLst/>
          </a:prstGeom>
          <a:solidFill>
            <a:srgbClr val="99FFCC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বাড়ির কাজঃ</a:t>
            </a:r>
          </a:p>
          <a:p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শহিদ দিবস সম্পর্কে পাঁচটি বাক্য খাতায় লিখে আনবে।</a:t>
            </a:r>
            <a:endParaRPr lang="en-US" sz="6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90600"/>
            <a:ext cx="6172200" cy="409342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পরিকল্পনায়ঃ</a:t>
            </a:r>
          </a:p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 তশরীফ উল্লাহ</a:t>
            </a:r>
          </a:p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শীলকুপ সরকারি প্রাথমিক বিদ্যালয়,</a:t>
            </a:r>
          </a:p>
          <a:p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বাঁশখালী,চট্টগ্রাম।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447800"/>
            <a:ext cx="5943600" cy="221599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13800" dirty="0" smtClean="0"/>
              <a:t>ধন্যবাদ</a:t>
            </a:r>
            <a:endParaRPr lang="en-US" sz="13800" dirty="0"/>
          </a:p>
        </p:txBody>
      </p:sp>
      <p:pic>
        <p:nvPicPr>
          <p:cNvPr id="3" name="Picture 2" descr="imagesCABZ2JQ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886200"/>
            <a:ext cx="60960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219200"/>
            <a:ext cx="6172200" cy="184665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শ্রেণিঃ৩য়, বিষয়ঃবাংলা,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৩৫মিনিট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CAJO3CV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800" y="228600"/>
            <a:ext cx="7622217" cy="3505200"/>
          </a:xfrm>
          <a:prstGeom prst="rect">
            <a:avLst/>
          </a:prstGeom>
          <a:ln w="28575">
            <a:solidFill>
              <a:srgbClr val="FFFF00"/>
            </a:solidFill>
          </a:ln>
        </p:spPr>
      </p:pic>
      <p:pic>
        <p:nvPicPr>
          <p:cNvPr id="3" name="Picture 2" descr="imagesCAHTYDL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1999" y="3886200"/>
            <a:ext cx="7620001" cy="2590800"/>
          </a:xfrm>
          <a:prstGeom prst="rect">
            <a:avLst/>
          </a:prstGeom>
          <a:ln w="57150"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CA8CFN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30150"/>
            <a:ext cx="7696200" cy="5461050"/>
          </a:xfrm>
          <a:prstGeom prst="rect">
            <a:avLst/>
          </a:prstGeom>
          <a:ln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143000"/>
            <a:ext cx="5410200" cy="110799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bn-BD" sz="48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ভাষা শহিদদের কথা </a:t>
            </a:r>
            <a:endParaRPr lang="en-US" sz="4800" dirty="0">
              <a:solidFill>
                <a:schemeClr val="tx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590800"/>
            <a:ext cx="525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- ১৮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143000"/>
            <a:ext cx="7010400" cy="2308324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 ফলঃ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১।প্রমিত উচ্চারণে বাংলা পড়তে পারবে।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২।শুদ্ধ বানানে লিখতে পারবে ।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৩।ভাষা শহিদদের নাম বলতে ও লিখতে পারবে ।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বসন্তকাল-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CAUMMRQ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99" y="304800"/>
            <a:ext cx="2470065" cy="15589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15000" y="533400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বাংলাদেশের একটি ঋতু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438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</a:rPr>
              <a:t>থমথমে</a:t>
            </a:r>
            <a:r>
              <a:rPr lang="bn-BD" dirty="0" smtClean="0"/>
              <a:t>-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2286000"/>
            <a:ext cx="32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বিপদের ভয়ে নিরব অবস্তা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1910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C000"/>
                </a:solidFill>
              </a:rPr>
              <a:t>মিছিল</a:t>
            </a:r>
            <a:r>
              <a:rPr lang="bn-BD" dirty="0" smtClean="0"/>
              <a:t>-</a:t>
            </a:r>
            <a:endParaRPr lang="en-US" dirty="0"/>
          </a:p>
        </p:txBody>
      </p:sp>
      <p:pic>
        <p:nvPicPr>
          <p:cNvPr id="10" name="Picture 9" descr="imagesCA4H4QA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3549150"/>
            <a:ext cx="2514599" cy="119296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638800" y="4114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92D050"/>
                </a:solidFill>
              </a:rPr>
              <a:t>শুভাযাত্রা</a:t>
            </a:r>
            <a:endParaRPr lang="en-US" sz="3600" dirty="0">
              <a:solidFill>
                <a:srgbClr val="92D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5334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</a:rPr>
              <a:t>টগবগে</a:t>
            </a:r>
            <a:r>
              <a:rPr lang="bn-BD" dirty="0" smtClean="0"/>
              <a:t>-</a:t>
            </a:r>
            <a:endParaRPr lang="en-US" dirty="0"/>
          </a:p>
        </p:txBody>
      </p:sp>
      <p:pic>
        <p:nvPicPr>
          <p:cNvPr id="13" name="Picture 12" descr="imagesCA3KX7CJ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0" y="1875848"/>
            <a:ext cx="2438400" cy="148994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715000" y="53340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গরম হয়ে উঠা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 descr="imagesCAU8R3DJ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62200" y="5105400"/>
            <a:ext cx="241808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219200"/>
            <a:ext cx="6553200" cy="480131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2060"/>
                </a:solidFill>
              </a:rPr>
              <a:t>জোড়ায় কাজঃ</a:t>
            </a:r>
            <a:r>
              <a:rPr lang="bn-BD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প্রশ্ন গুলোর উত্তর আলোচনা করে লিখঃ</a:t>
            </a:r>
            <a:endParaRPr lang="bn-BD" sz="4000" dirty="0" smtClean="0">
              <a:solidFill>
                <a:schemeClr val="accent6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১৯৫২ সালের ২১ শে ফেব্রুয়ারি গাছে কী কী ফুল ফুটেছিল ?</a:t>
            </a:r>
          </a:p>
          <a:p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২।বাংলা ভাষাকে কী করার দাবি ছিল ছাত্রদের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90600"/>
            <a:ext cx="6324600" cy="255454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92D050"/>
                </a:solidFill>
              </a:rPr>
              <a:t>মূল্যয়নঃ</a:t>
            </a:r>
          </a:p>
          <a:p>
            <a:r>
              <a:rPr lang="bn-BD" sz="3200" dirty="0" smtClean="0">
                <a:solidFill>
                  <a:srgbClr val="92D050"/>
                </a:solidFill>
              </a:rPr>
              <a:t>১।মৌখিকঃ ছাত্রদের মিছিলে গুলি করল কে?</a:t>
            </a:r>
          </a:p>
          <a:p>
            <a:r>
              <a:rPr lang="bn-BD" sz="3200" dirty="0" smtClean="0">
                <a:solidFill>
                  <a:srgbClr val="92D050"/>
                </a:solidFill>
              </a:rPr>
              <a:t>২।লিখিতঃ চারজন ভাষা শাহিদের নাম খাতায় লিখ</a:t>
            </a:r>
            <a:r>
              <a:rPr lang="bn-BD" dirty="0" smtClean="0"/>
              <a:t>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133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44</cp:revision>
  <dcterms:created xsi:type="dcterms:W3CDTF">2006-08-16T00:00:00Z</dcterms:created>
  <dcterms:modified xsi:type="dcterms:W3CDTF">2014-04-21T03:59:06Z</dcterms:modified>
</cp:coreProperties>
</file>